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3" r:id="rId7"/>
    <p:sldId id="284" r:id="rId8"/>
    <p:sldId id="260" r:id="rId9"/>
    <p:sldId id="261" r:id="rId10"/>
    <p:sldId id="274" r:id="rId11"/>
    <p:sldId id="275" r:id="rId12"/>
    <p:sldId id="276" r:id="rId13"/>
    <p:sldId id="279" r:id="rId14"/>
    <p:sldId id="277" r:id="rId15"/>
    <p:sldId id="280" r:id="rId16"/>
    <p:sldId id="278" r:id="rId17"/>
    <p:sldId id="282" r:id="rId18"/>
    <p:sldId id="263" r:id="rId19"/>
    <p:sldId id="264" r:id="rId20"/>
    <p:sldId id="265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4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5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3CCA-39C7-4D0B-B326-91012728A57B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1F1C-8453-46CD-AC3A-E0DC6455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5" y="546538"/>
            <a:ext cx="12200125" cy="6303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540" y="2010813"/>
            <a:ext cx="10489324" cy="938053"/>
          </a:xfrm>
        </p:spPr>
        <p:txBody>
          <a:bodyPr>
            <a:normAutofit/>
          </a:bodyPr>
          <a:lstStyle/>
          <a:p>
            <a:r>
              <a:rPr lang="en-US" dirty="0" smtClean="0"/>
              <a:t>Water Management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6391" y="6030119"/>
            <a:ext cx="9144000" cy="1655762"/>
          </a:xfrm>
        </p:spPr>
        <p:txBody>
          <a:bodyPr/>
          <a:lstStyle/>
          <a:p>
            <a:r>
              <a:rPr lang="en-US" b="1" dirty="0" smtClean="0"/>
              <a:t>Powered by Krisent Technologies</a:t>
            </a:r>
            <a:endParaRPr lang="en-US" b="1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6" y="331302"/>
            <a:ext cx="9323415" cy="14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903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Digital Flow Totalizer with Billing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Lucida Sans Unicode"/>
              </a:rPr>
              <a:t>This application is for Calculate  Water bill ,Take route on usage of water and bill Payment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The Software can be configured for payment as prepaid or postpaid method</a:t>
            </a: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Lucida Sans Unicode"/>
              </a:rPr>
              <a:t>Page 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List</a:t>
            </a:r>
            <a:endParaRPr lang="en-US" sz="7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Live Page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Owner Detail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Meter Detail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Bill Generate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Bill Print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Payment Generate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Cash </a:t>
            </a:r>
            <a:r>
              <a:rPr lang="en-US" sz="1600" dirty="0">
                <a:solidFill>
                  <a:srgbClr val="000000"/>
                </a:solidFill>
                <a:latin typeface="Lucida Sans Unicode"/>
              </a:rPr>
              <a:t>Receipt 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Print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Bill  Report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Other Report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Ledger Detail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COMport/Ethernet Setting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Rate </a:t>
            </a:r>
            <a:r>
              <a:rPr lang="en-US" sz="1600" dirty="0">
                <a:solidFill>
                  <a:srgbClr val="000000"/>
                </a:solidFill>
                <a:latin typeface="Lucida Sans Unicode"/>
              </a:rPr>
              <a:t>Master</a:t>
            </a:r>
            <a:endParaRPr lang="en-US" sz="2000" dirty="0">
              <a:solidFill>
                <a:prstClr val="black"/>
              </a:solidFill>
              <a:latin typeface="Arial"/>
            </a:endParaRP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Live Page</a:t>
            </a:r>
            <a:endParaRPr lang="en-US" sz="2800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56881" y="1536577"/>
            <a:ext cx="8609744" cy="465874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Bill</a:t>
            </a:r>
            <a:endParaRPr lang="en-US" sz="2800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36333" y="1454385"/>
            <a:ext cx="8620018" cy="502861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42" y="231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Bill Print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11" y="1276913"/>
            <a:ext cx="8650840" cy="5267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Payment</a:t>
            </a:r>
            <a:endParaRPr lang="en-US" sz="2800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26058" y="1403248"/>
            <a:ext cx="8691938" cy="505919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12" y="20074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Ledger</a:t>
            </a:r>
            <a:endParaRPr lang="en-US" sz="2800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8252" y="1350040"/>
            <a:ext cx="8383712" cy="4691164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Configuration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526" y="1453062"/>
            <a:ext cx="8661114" cy="501965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402"/>
            <a:ext cx="12192000" cy="8266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Digital Flow Totalizer with Cloud Integration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5" y="1229083"/>
            <a:ext cx="9571835" cy="5556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44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System Customization and Integration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05142"/>
              </p:ext>
            </p:extLst>
          </p:nvPr>
        </p:nvGraphicFramePr>
        <p:xfrm>
          <a:off x="838200" y="1956039"/>
          <a:ext cx="10816470" cy="3742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472"/>
                <a:gridCol w="956707"/>
                <a:gridCol w="1897060"/>
                <a:gridCol w="7449231"/>
              </a:tblGrid>
              <a:tr h="263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Sr. No.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Component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Specifications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Description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8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Water flow sensor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ABS body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Flow sensor will be installed in the main pipe.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1.5 inch diameter (40 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 will sense the flow of water and will send signals to Flow Totalizer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8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Flow rate as per requirement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 will be connected to Flow Totalizer using 3 wires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8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Local Live monitoring solution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LCD screen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the Flow Totalizers of entire building will be connected to the main CPU hub using two wires each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main CPU hub will be connected to an LCD screen using HDMI 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LCD screen will show real time inflow of water in each and every flat simultaneously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8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No Live monitoring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live monitoring feature is disabled and so real time flow rate and total flow is available for the owner at individual Flow Totalizer displays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8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Flow Toalizer display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Separate personal display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model of Flow Totalizer with display will be installed inside or near the main gate of the flat as per convenience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Real time flow rate (LPM) and total flow display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display is 16x2 character LCD used for industrial applciations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No separate display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the Flow totalizers will be installed in the parking / security cabin in panel enclosure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flow sensors that are installed for each flat will be connected to their respective flow totalizer in the panel using wires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Blind Totalizer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option is only available if the water management solution is equipped with live monitoring solution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Flow Totalizer will be installed in the panel enclosure in parking/security cabin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2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the Flow Totalizers will be connected to main CPU hub using two wires each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28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main CPU hub will be connected to an LCD screen using HDMI cable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35563"/>
              </p:ext>
            </p:extLst>
          </p:nvPr>
        </p:nvGraphicFramePr>
        <p:xfrm>
          <a:off x="642991" y="489142"/>
          <a:ext cx="10946258" cy="5744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09"/>
                <a:gridCol w="995888"/>
                <a:gridCol w="1974753"/>
                <a:gridCol w="7754308"/>
              </a:tblGrid>
              <a:tr h="25934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Local Software Access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Real time monitoring live page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will show real time Flow rate and total flow of each and every flat in the building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Owner details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will show details of the owner of the flat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Meter details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will show technical details of the Flow Totalizer that is installed in the flat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Bill generate and print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will generate the bill according to the water consumption of individual flat weekly, monthly, quarterly etc..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Cash receipt generate and print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will generate and print the cash receipt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Payment reports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can generate payment details in the previous week, month, year, etc..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Water consumption reports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can generate water consumption details in the previous week, month, year, etc..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Ledger details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will show all the ledger details of individual account till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Currency converter / Rate master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is required to input the converter for generating the water bill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 port / ethernet setting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page is only used during installation for integrating all the flow toalizers with the main CPU hub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72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software integration will be available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exclude all the above mentioned features of the software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7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 backup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Battery backup for individual flat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Every Flow Totalizer will be equipped with a battery having backup of 12 hours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will enable the water management even in the case of electricity fail which helps in counting eery litre of water inflow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No battery backup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battery backup will be installed in the flow totalizer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72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will switch off the individual flow totalizers in case of electricity fail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7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GSM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Inbuilt GSM technology in every Flow Totalizer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Every Flow Totalizer will be having an inbuilt GSM modem which will require separate individual SIM card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Separate SIM card for eah Flow Totalizer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will enable the owner to get SMS notifications for 20%, 50%, 75%, etc.. Usage of maximum flow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59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Customized SMS notifications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Customized calling solutions are also integrated as per requirement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72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inbuilt GSM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GSM technology will not be integrated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62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Company 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Water Management 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Product Models 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System Integration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Billing Software explanation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08865"/>
              </p:ext>
            </p:extLst>
          </p:nvPr>
        </p:nvGraphicFramePr>
        <p:xfrm>
          <a:off x="626723" y="611383"/>
          <a:ext cx="10870058" cy="5929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68"/>
                <a:gridCol w="988956"/>
                <a:gridCol w="1961006"/>
                <a:gridCol w="7700328"/>
              </a:tblGrid>
              <a:tr h="2297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Water control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Limited water usage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enable water cutoff in every flat using solenoid valve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Every owner shall register a maximum flow of water in the month (in Litres)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Water cutoff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If the water consumption of the flat exceeds that of the maximum registered flow of corresponding flat then water inflow will be cutoff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water inflow can be resumed if maximum flow is reset or extended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Unlimited water usage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not limit the owner to use water to any extent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water cutoff is available in this case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E-Mails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Customized E-Mail notification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is only available if software feature is selected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also require internet at the PC / Laptop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If this feature is selected then customized reports about water consumption, bills, cash receipts, ledger details, payment history, etc.. Can be mailed to indicidual owners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mails can also be automated as per requirement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E-mail feature not available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owner won't be able to get any reports or above mentioned details in his/her mail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Global live </a:t>
                      </a:r>
                      <a:r>
                        <a:rPr lang="en-US" sz="1100" u="none" strike="noStrike" dirty="0" err="1">
                          <a:effectLst/>
                        </a:rPr>
                        <a:t>monioring</a:t>
                      </a:r>
                      <a:r>
                        <a:rPr lang="en-US" sz="1100" u="none" strike="noStrike" dirty="0">
                          <a:effectLst/>
                        </a:rPr>
                        <a:t> solution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Global access to real time data on PC / Laptop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give user all the facilities as mentioned in local live monitoring solution globally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owner can login the software from any laptop (with good internet connection) and get real time details of water consumption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Global access to real time data on smartphone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give user all the facilities as mentioned in local live monitoring solution globally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owner can download our smartphone application, login and get real time details of water consumption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Global access won't be available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 this case local live monitoring feature is enabled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Global software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Global access to all software features on PC / Laptop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give user all the facilities as mentioned in local software access globally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owner can login the software from any laptop (with good internet connection) and can use all the features like reports, payment history, live monitoring, etc.. Globally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Global access to all software features on smartphone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This feature will give user all the facilities as mentioned in local software access solution globally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2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owner can download our smartphone application, login and get access to all the features of desktop application in his/her smartphone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241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Global access won't be available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 this case local software access feature is enabled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78" y="220980"/>
            <a:ext cx="6637020" cy="66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2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43977" y="3245476"/>
            <a:ext cx="4919730" cy="338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490758" y="3020096"/>
            <a:ext cx="4764589" cy="3253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Krisent Technologies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Krisent House, B/H Poojara Telecom,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Mansatta Chowk, Near  S.T. Workshop,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Gondal Road, Rajkot, Gujarat – 360002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Mail : </a:t>
            </a:r>
            <a:r>
              <a:rPr lang="en-US" dirty="0" smtClean="0">
                <a:solidFill>
                  <a:schemeClr val="tx1"/>
                </a:solidFill>
              </a:rPr>
              <a:t>niraj@Krisent.co.in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Ph. : +91 </a:t>
            </a:r>
            <a:r>
              <a:rPr lang="en-US" dirty="0" smtClean="0">
                <a:solidFill>
                  <a:schemeClr val="tx1"/>
                </a:solidFill>
              </a:rPr>
              <a:t>9409660429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50" y="3138521"/>
            <a:ext cx="3893098" cy="5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44"/>
            <a:ext cx="12192000" cy="13105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Krisent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534"/>
            <a:ext cx="10515600" cy="50754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About US:</a:t>
            </a:r>
          </a:p>
          <a:p>
            <a:pPr lvl="1"/>
            <a:r>
              <a:rPr lang="en-US" dirty="0" smtClean="0"/>
              <a:t>We are an electronics systems manufacturing company situated in Rajkot, Gujarat</a:t>
            </a:r>
          </a:p>
          <a:p>
            <a:pPr lvl="1"/>
            <a:r>
              <a:rPr lang="en-US" dirty="0" smtClean="0"/>
              <a:t>We have the desire, Passion and dedication to be one of the India’s largest companies</a:t>
            </a:r>
          </a:p>
          <a:p>
            <a:pPr lvl="1"/>
            <a:r>
              <a:rPr lang="en-US" dirty="0" smtClean="0"/>
              <a:t>We have with us a Team of skilled Research and Development Engineers, Production engineers with modern equipments and Marketing experts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Our Product Range:</a:t>
            </a:r>
          </a:p>
          <a:p>
            <a:pPr marL="457200" lvl="1" indent="0">
              <a:buNone/>
            </a:pPr>
            <a:r>
              <a:rPr lang="en-US" dirty="0" smtClean="0"/>
              <a:t>We design and develop various electronics systems some of which are mentioned below:</a:t>
            </a:r>
          </a:p>
          <a:p>
            <a:pPr lvl="2"/>
            <a:r>
              <a:rPr lang="en-US" sz="2400" dirty="0" smtClean="0"/>
              <a:t>Water Management Solutions</a:t>
            </a:r>
          </a:p>
          <a:p>
            <a:pPr lvl="2"/>
            <a:r>
              <a:rPr lang="en-US" sz="2400" dirty="0" smtClean="0"/>
              <a:t>Security and Safety Solutions</a:t>
            </a:r>
          </a:p>
          <a:p>
            <a:pPr lvl="2"/>
            <a:r>
              <a:rPr lang="en-US" sz="2400" dirty="0" smtClean="0"/>
              <a:t>Home Automation Systems and Entire Power Solutions</a:t>
            </a:r>
          </a:p>
          <a:p>
            <a:pPr lvl="2"/>
            <a:r>
              <a:rPr lang="en-US" sz="2400" dirty="0" smtClean="0"/>
              <a:t>Industrial and Agriculture Automation</a:t>
            </a:r>
          </a:p>
          <a:p>
            <a:pPr lvl="2"/>
            <a:r>
              <a:rPr lang="en-US" sz="2400" dirty="0" smtClean="0"/>
              <a:t>Software's and Application Development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44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Water Management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Our Water Management Solution is a system that consists of various individual products. The solution can be customized by adding or removing any of the following products as per need.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Our Solutions</a:t>
            </a:r>
          </a:p>
          <a:p>
            <a:pPr lvl="1"/>
            <a:r>
              <a:rPr lang="en-US" dirty="0" smtClean="0"/>
              <a:t>Analog Water Meter</a:t>
            </a:r>
          </a:p>
          <a:p>
            <a:pPr lvl="1"/>
            <a:r>
              <a:rPr lang="en-US" dirty="0" smtClean="0"/>
              <a:t>Digital Flow Totalizer</a:t>
            </a:r>
          </a:p>
          <a:p>
            <a:pPr lvl="1"/>
            <a:r>
              <a:rPr lang="en-US" dirty="0" smtClean="0"/>
              <a:t>Digital Flow Totalizer with solenoid valves</a:t>
            </a:r>
          </a:p>
          <a:p>
            <a:pPr lvl="1"/>
            <a:r>
              <a:rPr lang="en-US" dirty="0" smtClean="0"/>
              <a:t>Digital Flow Totalizer with Billing Software (Computer)</a:t>
            </a:r>
          </a:p>
          <a:p>
            <a:pPr lvl="1"/>
            <a:r>
              <a:rPr lang="en-US" dirty="0" smtClean="0"/>
              <a:t>Digital Flow Totalizer with Cloud Integration (online Linux Hosting)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87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Analog Water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Single Jet</a:t>
            </a:r>
          </a:p>
          <a:p>
            <a:pPr lvl="1"/>
            <a:r>
              <a:rPr lang="en-US" dirty="0"/>
              <a:t>Small, Compact Design, Light in </a:t>
            </a:r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Selected </a:t>
            </a:r>
            <a:r>
              <a:rPr lang="en-US" dirty="0"/>
              <a:t>High Quality Material for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durability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Interchangeable </a:t>
            </a:r>
            <a:r>
              <a:rPr lang="en-US" dirty="0"/>
              <a:t>Spare Parts for easy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maintenance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Magnetic </a:t>
            </a:r>
            <a:r>
              <a:rPr lang="en-US" dirty="0"/>
              <a:t>drive with anti-magnetic shield on 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demand </a:t>
            </a:r>
            <a:r>
              <a:rPr lang="en-US" dirty="0"/>
              <a:t>High sensitivity, low pressure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Vacuum </a:t>
            </a:r>
            <a:r>
              <a:rPr lang="en-US" dirty="0"/>
              <a:t>sealed register for clear reading in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longer </a:t>
            </a:r>
            <a:r>
              <a:rPr lang="en-US" dirty="0"/>
              <a:t>run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49" y="1836751"/>
            <a:ext cx="3362794" cy="4848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44548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Multi Jet Water Meter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Selected </a:t>
            </a:r>
            <a:r>
              <a:rPr lang="en-US" dirty="0"/>
              <a:t>High Quality Material for durability </a:t>
            </a:r>
          </a:p>
          <a:p>
            <a:pPr lvl="1"/>
            <a:r>
              <a:rPr lang="en-US" sz="2400" dirty="0" smtClean="0"/>
              <a:t>Interchangeable </a:t>
            </a:r>
            <a:r>
              <a:rPr lang="en-US" sz="2400" dirty="0"/>
              <a:t>Spare Parts for easy maintenance </a:t>
            </a:r>
            <a:endParaRPr lang="en-US" dirty="0"/>
          </a:p>
          <a:p>
            <a:pPr lvl="1"/>
            <a:r>
              <a:rPr lang="en-US" sz="2400" dirty="0" smtClean="0"/>
              <a:t>Magnetic </a:t>
            </a:r>
            <a:r>
              <a:rPr lang="en-US" sz="2400" dirty="0"/>
              <a:t>drive with anti magnetic shield on </a:t>
            </a:r>
            <a:r>
              <a:rPr lang="en-US" sz="2400" dirty="0" smtClean="0"/>
              <a:t>demand</a:t>
            </a:r>
          </a:p>
          <a:p>
            <a:pPr lvl="1"/>
            <a:r>
              <a:rPr lang="en-US" sz="2400" dirty="0" smtClean="0"/>
              <a:t>High </a:t>
            </a:r>
            <a:r>
              <a:rPr lang="en-US" sz="2400" dirty="0"/>
              <a:t>sensitivity, low pressure loss </a:t>
            </a:r>
            <a:endParaRPr lang="en-US" dirty="0"/>
          </a:p>
          <a:p>
            <a:pPr lvl="1"/>
            <a:r>
              <a:rPr lang="en-US" sz="2400" dirty="0" smtClean="0"/>
              <a:t>Vacuum </a:t>
            </a:r>
            <a:r>
              <a:rPr lang="en-US" sz="2400" dirty="0"/>
              <a:t>sealed register for clear reading in </a:t>
            </a:r>
            <a:r>
              <a:rPr lang="en-US" sz="2400" dirty="0" smtClean="0"/>
              <a:t>longer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smtClean="0"/>
              <a:t>run </a:t>
            </a:r>
            <a:r>
              <a:rPr lang="en-US" sz="2400" dirty="0"/>
              <a:t>Online replacement of register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11" y="1926405"/>
            <a:ext cx="3048642" cy="2563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72" y="1332467"/>
            <a:ext cx="10515600" cy="53765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Woltman Water Meter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Dry dial, Magnetic </a:t>
            </a:r>
            <a:r>
              <a:rPr lang="en-US" dirty="0" smtClean="0"/>
              <a:t>Drive</a:t>
            </a:r>
          </a:p>
          <a:p>
            <a:pPr lvl="1"/>
            <a:r>
              <a:rPr lang="en-US" dirty="0" smtClean="0"/>
              <a:t>Measuring </a:t>
            </a:r>
            <a:r>
              <a:rPr lang="en-US" dirty="0"/>
              <a:t>Accuracy Conforming to ISO 4064 </a:t>
            </a:r>
            <a:r>
              <a:rPr lang="en-US" dirty="0" smtClean="0"/>
              <a:t>CLASS-B</a:t>
            </a:r>
            <a:endParaRPr lang="en-US" dirty="0"/>
          </a:p>
          <a:p>
            <a:pPr lvl="1"/>
            <a:r>
              <a:rPr lang="en-US" dirty="0" smtClean="0"/>
              <a:t>Interchangeable </a:t>
            </a:r>
            <a:r>
              <a:rPr lang="en-US" dirty="0"/>
              <a:t>Spare Parts for easy </a:t>
            </a:r>
            <a:r>
              <a:rPr lang="en-US" dirty="0" smtClean="0"/>
              <a:t>maintenance</a:t>
            </a:r>
            <a:endParaRPr lang="en-US" dirty="0"/>
          </a:p>
          <a:p>
            <a:pPr lvl="1"/>
            <a:r>
              <a:rPr lang="en-US" dirty="0" smtClean="0"/>
              <a:t>Online </a:t>
            </a:r>
            <a:r>
              <a:rPr lang="en-US" dirty="0"/>
              <a:t>Replacement of entire </a:t>
            </a:r>
            <a:r>
              <a:rPr lang="en-US" dirty="0" smtClean="0"/>
              <a:t>Mechanism</a:t>
            </a:r>
            <a:endParaRPr lang="en-US" dirty="0"/>
          </a:p>
          <a:p>
            <a:pPr lvl="1"/>
            <a:r>
              <a:rPr lang="en-US" dirty="0" smtClean="0"/>
              <a:t>Vacuum </a:t>
            </a:r>
            <a:r>
              <a:rPr lang="en-US" dirty="0"/>
              <a:t>sealed register for clear reading in </a:t>
            </a:r>
            <a:br>
              <a:rPr lang="en-US" dirty="0"/>
            </a:br>
            <a:r>
              <a:rPr lang="en-US" dirty="0" smtClean="0"/>
              <a:t>longer </a:t>
            </a:r>
            <a:r>
              <a:rPr lang="en-US" dirty="0"/>
              <a:t>run High Sensitivity, low pressure loss </a:t>
            </a:r>
            <a:endParaRPr lang="en-US" dirty="0" smtClean="0"/>
          </a:p>
          <a:p>
            <a:pPr lvl="1"/>
            <a:r>
              <a:rPr lang="en-US" dirty="0" smtClean="0"/>
              <a:t>Selected </a:t>
            </a:r>
            <a:r>
              <a:rPr lang="en-US" dirty="0"/>
              <a:t>High Quality Material for Durability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62" y="1109609"/>
            <a:ext cx="4139237" cy="4506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73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Digital Flow Totalizer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818525"/>
            <a:ext cx="10515600" cy="384473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Real time flow rate and Total flow indication</a:t>
            </a:r>
          </a:p>
          <a:p>
            <a:r>
              <a:rPr lang="en-IN" sz="2400" dirty="0" smtClean="0"/>
              <a:t>Can be integrated with up to 3 water flow sensors</a:t>
            </a:r>
          </a:p>
          <a:p>
            <a:r>
              <a:rPr lang="en-IN" sz="2400" dirty="0" smtClean="0"/>
              <a:t>Flow units can be customized (like litres, gallons, etc..)</a:t>
            </a:r>
            <a:endParaRPr lang="en-US" sz="2400" dirty="0" smtClean="0"/>
          </a:p>
          <a:p>
            <a:r>
              <a:rPr lang="en-US" sz="2400" dirty="0" smtClean="0"/>
              <a:t>Can be integrated with PLCs using RS-485 / Modbus</a:t>
            </a:r>
          </a:p>
          <a:p>
            <a:pPr marL="0" indent="0">
              <a:buNone/>
            </a:pPr>
            <a:r>
              <a:rPr lang="en-US" sz="2400" dirty="0" smtClean="0"/>
              <a:t>   / RS-232 / USB protocols</a:t>
            </a:r>
            <a:endParaRPr lang="en-US" sz="2400" dirty="0"/>
          </a:p>
        </p:txBody>
      </p:sp>
      <p:pic>
        <p:nvPicPr>
          <p:cNvPr id="6" name="Picture 2" descr="Electronic Water 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91" y="3920137"/>
            <a:ext cx="2854234" cy="28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99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87" y="1926989"/>
            <a:ext cx="2208337" cy="2229449"/>
          </a:xfrm>
          <a:prstGeom prst="rect">
            <a:avLst/>
          </a:prstGeom>
          <a:effectLst>
            <a:glow rad="101600">
              <a:schemeClr val="bg1">
                <a:lumMod val="6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471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Digital Flow Totalizer with solenoid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Real time flow rate and Total flow indication</a:t>
            </a:r>
          </a:p>
          <a:p>
            <a:r>
              <a:rPr lang="en-IN" sz="2400" dirty="0" smtClean="0"/>
              <a:t>Can be integrated with up to 3 water flow sensors</a:t>
            </a:r>
          </a:p>
          <a:p>
            <a:r>
              <a:rPr lang="en-IN" sz="2400" dirty="0" smtClean="0"/>
              <a:t>Flow units can be customized (like litres, gallons, etc..)</a:t>
            </a:r>
          </a:p>
          <a:p>
            <a:r>
              <a:rPr lang="en-US" sz="2400" dirty="0" smtClean="0"/>
              <a:t>Can be integrated with PLCs using RS-485 / Modbus</a:t>
            </a:r>
          </a:p>
          <a:p>
            <a:pPr marL="0" indent="0">
              <a:buNone/>
            </a:pPr>
            <a:r>
              <a:rPr lang="en-US" sz="2400" dirty="0" smtClean="0"/>
              <a:t>   / RS-232 / USB protocols</a:t>
            </a:r>
          </a:p>
          <a:p>
            <a:r>
              <a:rPr lang="en-US" sz="2400" dirty="0" smtClean="0"/>
              <a:t>This model can be integrated with solenoid valves to cut off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water supply</a:t>
            </a:r>
          </a:p>
          <a:p>
            <a:r>
              <a:rPr lang="en-US" sz="2400" dirty="0" smtClean="0"/>
              <a:t>User can set maximum limit for water supply after which the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water supply will be cut off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99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50" y="1986901"/>
            <a:ext cx="2034055" cy="1928930"/>
          </a:xfrm>
          <a:prstGeom prst="rect">
            <a:avLst/>
          </a:prstGeom>
          <a:effectLst>
            <a:glow rad="101600">
              <a:schemeClr val="bg1">
                <a:lumMod val="6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5" name="Picture 2" descr="Electronic Water 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04" y="4283014"/>
            <a:ext cx="2147071" cy="21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92" y="4300741"/>
            <a:ext cx="1871716" cy="1964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3" y="83129"/>
            <a:ext cx="2389616" cy="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1563</Words>
  <Application>Microsoft Office PowerPoint</Application>
  <PresentationFormat>Widescreen</PresentationFormat>
  <Paragraphs>252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Sans Unicode</vt:lpstr>
      <vt:lpstr>Wingdings</vt:lpstr>
      <vt:lpstr>Office Theme</vt:lpstr>
      <vt:lpstr>Water Management Solutions</vt:lpstr>
      <vt:lpstr>Contents</vt:lpstr>
      <vt:lpstr>Krisent Technologies</vt:lpstr>
      <vt:lpstr>Water Management Solutions</vt:lpstr>
      <vt:lpstr>Analog Water Meter</vt:lpstr>
      <vt:lpstr>PowerPoint Presentation</vt:lpstr>
      <vt:lpstr>PowerPoint Presentation</vt:lpstr>
      <vt:lpstr>Digital Flow Totalizer</vt:lpstr>
      <vt:lpstr>Digital Flow Totalizer with solenoid valves</vt:lpstr>
      <vt:lpstr>Digital Flow Totalizer with Billing Software</vt:lpstr>
      <vt:lpstr>Live Page</vt:lpstr>
      <vt:lpstr>Bill</vt:lpstr>
      <vt:lpstr>Bill Print</vt:lpstr>
      <vt:lpstr>Payment</vt:lpstr>
      <vt:lpstr>Ledger</vt:lpstr>
      <vt:lpstr>Configuration</vt:lpstr>
      <vt:lpstr>Digital Flow Totalizer with Cloud Integration</vt:lpstr>
      <vt:lpstr>System Customization and Integration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Totalizer Introduction</dc:title>
  <dc:creator>Workspace</dc:creator>
  <cp:lastModifiedBy>Workspace</cp:lastModifiedBy>
  <cp:revision>54</cp:revision>
  <dcterms:created xsi:type="dcterms:W3CDTF">2016-12-02T07:22:13Z</dcterms:created>
  <dcterms:modified xsi:type="dcterms:W3CDTF">2017-05-02T15:49:13Z</dcterms:modified>
</cp:coreProperties>
</file>